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7" r:id="rId3"/>
    <p:sldId id="288" r:id="rId4"/>
    <p:sldId id="28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8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412"/>
          <a:stretch/>
        </p:blipFill>
        <p:spPr>
          <a:xfrm>
            <a:off x="0" y="0"/>
            <a:ext cx="801715" cy="90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5716353" y="570625"/>
            <a:ext cx="5208814" cy="5208814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A94E03A-04CD-4682-96E9-0EB9832007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J’ai une écriture lisible   </a:t>
            </a: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Je copie efficacement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3534ABB-6E6C-45A8-823D-AD2B31652D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769F053-3774-4E08-8738-FB9BB3C7837A}"/>
              </a:ext>
            </a:extLst>
          </p:cNvPr>
          <p:cNvSpPr txBox="1"/>
          <p:nvPr/>
        </p:nvSpPr>
        <p:spPr>
          <a:xfrm>
            <a:off x="1071421" y="1769460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Concours de copie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>
                <a:solidFill>
                  <a:prstClr val="black"/>
                </a:solidFill>
                <a:latin typeface="Calibri" panose="020F0502020204030204"/>
              </a:rPr>
              <a:t>Par équipe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0D3F0DC-6F09-4AE0-98AA-C19A0FA91E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2" y="3151441"/>
            <a:ext cx="4603668" cy="23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5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348250" y="1506589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BONUS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472" y="1315839"/>
            <a:ext cx="3197328" cy="46018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2D99666-15D8-41B1-BFE1-359B25DA26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4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952" y="246432"/>
            <a:ext cx="11445041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Répondre à des questions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F1C3032-AFF0-47C6-9736-7A2A23557A0E}"/>
              </a:ext>
            </a:extLst>
          </p:cNvPr>
          <p:cNvSpPr txBox="1"/>
          <p:nvPr/>
        </p:nvSpPr>
        <p:spPr>
          <a:xfrm>
            <a:off x="741124" y="2378182"/>
            <a:ext cx="4778188" cy="16498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Réponds aux questions sur le texte de la statue de la liberté.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FFBA4B4-771B-933F-4160-6DB3040BC1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88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67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Répondre à des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52</cp:revision>
  <dcterms:created xsi:type="dcterms:W3CDTF">2021-07-17T07:25:24Z</dcterms:created>
  <dcterms:modified xsi:type="dcterms:W3CDTF">2022-08-26T06:56:01Z</dcterms:modified>
</cp:coreProperties>
</file>